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sldIdLst>
    <p:sldId id="256" r:id="rId2"/>
  </p:sldIdLst>
  <p:sldSz cx="12192000" cy="6858000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53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3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83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051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11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1917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05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66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4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1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3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39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5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1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9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0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0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13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49000">
              <a:schemeClr val="bg2">
                <a:lumMod val="75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181600" y="457200"/>
            <a:ext cx="2286000" cy="1188720"/>
          </a:xfrm>
          <a:prstGeom prst="ellipse">
            <a:avLst/>
          </a:prstGeom>
          <a:solidFill>
            <a:srgbClr val="4F81BD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sz="1400" dirty="0"/>
              <a:t>Maire</a:t>
            </a:r>
          </a:p>
          <a:p>
            <a:pPr algn="ctr">
              <a:defRPr sz="1400" b="1"/>
            </a:pPr>
            <a:r>
              <a:rPr lang="fr-FR" sz="1400" dirty="0"/>
              <a:t> Bastien CHAPACOU</a:t>
            </a:r>
            <a:endParaRPr sz="1400" dirty="0"/>
          </a:p>
        </p:txBody>
      </p:sp>
      <p:sp>
        <p:nvSpPr>
          <p:cNvPr id="3" name="Oval 2"/>
          <p:cNvSpPr/>
          <p:nvPr/>
        </p:nvSpPr>
        <p:spPr>
          <a:xfrm>
            <a:off x="1649506" y="1852108"/>
            <a:ext cx="2103120" cy="1097280"/>
          </a:xfrm>
          <a:prstGeom prst="ellipse">
            <a:avLst/>
          </a:prstGeom>
          <a:solidFill>
            <a:srgbClr val="9BBB5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sz="1400" dirty="0"/>
              <a:t>Adjoint</a:t>
            </a:r>
          </a:p>
          <a:p>
            <a:pPr algn="ctr">
              <a:defRPr sz="1400" b="1"/>
            </a:pPr>
            <a:r>
              <a:rPr lang="fr-FR" sz="1400" dirty="0"/>
              <a:t> Joël SERTON</a:t>
            </a:r>
            <a:endParaRPr sz="1400" dirty="0"/>
          </a:p>
        </p:txBody>
      </p:sp>
      <p:sp>
        <p:nvSpPr>
          <p:cNvPr id="4" name="Oval 3"/>
          <p:cNvSpPr/>
          <p:nvPr/>
        </p:nvSpPr>
        <p:spPr>
          <a:xfrm>
            <a:off x="3992880" y="1852108"/>
            <a:ext cx="2103120" cy="1097280"/>
          </a:xfrm>
          <a:prstGeom prst="ellipse">
            <a:avLst/>
          </a:prstGeom>
          <a:solidFill>
            <a:srgbClr val="9BBB5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sz="1400" dirty="0"/>
              <a:t>Adjoint</a:t>
            </a:r>
          </a:p>
          <a:p>
            <a:pPr algn="ctr">
              <a:defRPr sz="1400" b="1"/>
            </a:pPr>
            <a:r>
              <a:rPr lang="fr-FR" sz="1400" dirty="0"/>
              <a:t>Anne STANGHELLINI</a:t>
            </a:r>
            <a:endParaRPr sz="1400" dirty="0"/>
          </a:p>
        </p:txBody>
      </p:sp>
      <p:sp>
        <p:nvSpPr>
          <p:cNvPr id="5" name="Oval 4"/>
          <p:cNvSpPr/>
          <p:nvPr/>
        </p:nvSpPr>
        <p:spPr>
          <a:xfrm>
            <a:off x="6278880" y="1852108"/>
            <a:ext cx="2103120" cy="1097280"/>
          </a:xfrm>
          <a:prstGeom prst="ellipse">
            <a:avLst/>
          </a:prstGeom>
          <a:solidFill>
            <a:srgbClr val="9BBB5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sz="1400" dirty="0"/>
              <a:t>Adjoint</a:t>
            </a:r>
          </a:p>
          <a:p>
            <a:pPr algn="ctr">
              <a:defRPr sz="1400" b="1"/>
            </a:pPr>
            <a:r>
              <a:rPr lang="fr-FR" sz="1400" dirty="0"/>
              <a:t>Jules GUIBERT</a:t>
            </a:r>
            <a:endParaRPr sz="1400" dirty="0"/>
          </a:p>
        </p:txBody>
      </p:sp>
      <p:sp>
        <p:nvSpPr>
          <p:cNvPr id="6" name="Oval 5"/>
          <p:cNvSpPr/>
          <p:nvPr/>
        </p:nvSpPr>
        <p:spPr>
          <a:xfrm>
            <a:off x="8498091" y="1828800"/>
            <a:ext cx="2103120" cy="1097280"/>
          </a:xfrm>
          <a:prstGeom prst="ellipse">
            <a:avLst/>
          </a:prstGeom>
          <a:solidFill>
            <a:srgbClr val="9BBB5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sz="1400" dirty="0"/>
              <a:t>Adjoint</a:t>
            </a:r>
          </a:p>
          <a:p>
            <a:pPr algn="ctr">
              <a:defRPr sz="1400" b="1"/>
            </a:pPr>
            <a:r>
              <a:rPr lang="fr-FR" sz="1400" dirty="0"/>
              <a:t> Julie BELLINI</a:t>
            </a:r>
            <a:endParaRPr sz="1400" dirty="0"/>
          </a:p>
        </p:txBody>
      </p:sp>
      <p:sp>
        <p:nvSpPr>
          <p:cNvPr id="7" name="Oval 6"/>
          <p:cNvSpPr/>
          <p:nvPr/>
        </p:nvSpPr>
        <p:spPr>
          <a:xfrm>
            <a:off x="1551791" y="3657600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Michel DAM</a:t>
            </a:r>
            <a:endParaRPr sz="1100" dirty="0"/>
          </a:p>
        </p:txBody>
      </p:sp>
      <p:sp>
        <p:nvSpPr>
          <p:cNvPr id="8" name="Oval 7"/>
          <p:cNvSpPr/>
          <p:nvPr/>
        </p:nvSpPr>
        <p:spPr>
          <a:xfrm>
            <a:off x="3440991" y="3679115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  Patrice MARQUIS</a:t>
            </a:r>
          </a:p>
        </p:txBody>
      </p:sp>
      <p:sp>
        <p:nvSpPr>
          <p:cNvPr id="9" name="Oval 8"/>
          <p:cNvSpPr/>
          <p:nvPr/>
        </p:nvSpPr>
        <p:spPr>
          <a:xfrm>
            <a:off x="5136776" y="3657600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Valérie DUBOIS</a:t>
            </a:r>
            <a:endParaRPr sz="1100" dirty="0"/>
          </a:p>
        </p:txBody>
      </p:sp>
      <p:sp>
        <p:nvSpPr>
          <p:cNvPr id="10" name="Oval 9"/>
          <p:cNvSpPr/>
          <p:nvPr/>
        </p:nvSpPr>
        <p:spPr>
          <a:xfrm>
            <a:off x="6876825" y="3679115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Laetitia DOS SANTOS</a:t>
            </a:r>
            <a:endParaRPr sz="1100" dirty="0"/>
          </a:p>
        </p:txBody>
      </p:sp>
      <p:sp>
        <p:nvSpPr>
          <p:cNvPr id="11" name="Oval 10"/>
          <p:cNvSpPr/>
          <p:nvPr/>
        </p:nvSpPr>
        <p:spPr>
          <a:xfrm>
            <a:off x="8755156" y="3657600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Gaylord </a:t>
            </a:r>
            <a:r>
              <a:rPr lang="fr-FR" sz="900" dirty="0"/>
              <a:t>BERTHONNEAU</a:t>
            </a:r>
            <a:endParaRPr sz="900" dirty="0"/>
          </a:p>
        </p:txBody>
      </p:sp>
      <p:sp>
        <p:nvSpPr>
          <p:cNvPr id="12" name="Oval 11"/>
          <p:cNvSpPr/>
          <p:nvPr/>
        </p:nvSpPr>
        <p:spPr>
          <a:xfrm>
            <a:off x="1721446" y="5215667"/>
            <a:ext cx="1463040" cy="914400"/>
          </a:xfrm>
          <a:prstGeom prst="ellipse">
            <a:avLst/>
          </a:prstGeom>
          <a:solidFill>
            <a:schemeClr val="accent4">
              <a:lumMod val="75000"/>
              <a:alpha val="83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 err="1"/>
              <a:t>Eleonore</a:t>
            </a:r>
            <a:r>
              <a:rPr lang="fr-FR" sz="1100" dirty="0"/>
              <a:t> ROY</a:t>
            </a:r>
            <a:endParaRPr sz="1100" dirty="0"/>
          </a:p>
        </p:txBody>
      </p:sp>
      <p:sp>
        <p:nvSpPr>
          <p:cNvPr id="13" name="Oval 12"/>
          <p:cNvSpPr/>
          <p:nvPr/>
        </p:nvSpPr>
        <p:spPr>
          <a:xfrm>
            <a:off x="3486371" y="5217460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 err="1"/>
              <a:t>Ceridwen</a:t>
            </a:r>
            <a:r>
              <a:rPr lang="fr-FR" sz="1100" dirty="0"/>
              <a:t> MORTIER</a:t>
            </a:r>
            <a:endParaRPr sz="1100" dirty="0"/>
          </a:p>
        </p:txBody>
      </p:sp>
      <p:sp>
        <p:nvSpPr>
          <p:cNvPr id="14" name="Oval 13"/>
          <p:cNvSpPr/>
          <p:nvPr/>
        </p:nvSpPr>
        <p:spPr>
          <a:xfrm>
            <a:off x="5308001" y="5215667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 René AUBERT</a:t>
            </a:r>
            <a:endParaRPr sz="1100" dirty="0"/>
          </a:p>
        </p:txBody>
      </p:sp>
      <p:sp>
        <p:nvSpPr>
          <p:cNvPr id="15" name="Oval 14"/>
          <p:cNvSpPr/>
          <p:nvPr/>
        </p:nvSpPr>
        <p:spPr>
          <a:xfrm>
            <a:off x="7129631" y="5217460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 Jacques LYS</a:t>
            </a:r>
            <a:endParaRPr sz="1100" dirty="0"/>
          </a:p>
        </p:txBody>
      </p:sp>
      <p:sp>
        <p:nvSpPr>
          <p:cNvPr id="16" name="Oval 15"/>
          <p:cNvSpPr/>
          <p:nvPr/>
        </p:nvSpPr>
        <p:spPr>
          <a:xfrm>
            <a:off x="8818131" y="5269454"/>
            <a:ext cx="1463040" cy="91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100" dirty="0"/>
              <a:t>Conseiller</a:t>
            </a:r>
          </a:p>
          <a:p>
            <a:pPr algn="ctr">
              <a:defRPr sz="1400" b="1"/>
            </a:pPr>
            <a:r>
              <a:rPr lang="fr-FR" sz="1100" dirty="0"/>
              <a:t>Carole CROISETTE</a:t>
            </a:r>
            <a:endParaRPr sz="1100" dirty="0"/>
          </a:p>
        </p:txBody>
      </p:sp>
      <p:sp>
        <p:nvSpPr>
          <p:cNvPr id="17" name="Oval 16"/>
          <p:cNvSpPr/>
          <p:nvPr/>
        </p:nvSpPr>
        <p:spPr>
          <a:xfrm>
            <a:off x="13197840" y="4355054"/>
            <a:ext cx="1463040" cy="914400"/>
          </a:xfrm>
          <a:prstGeom prst="ellipse">
            <a:avLst/>
          </a:prstGeom>
          <a:solidFill>
            <a:srgbClr val="F7964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lang="fr-FR" sz="1400" dirty="0" err="1"/>
              <a:t>Consillers</a:t>
            </a:r>
            <a:endParaRPr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</TotalTime>
  <Words>54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Secteur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Adjoints</dc:creator>
  <cp:keywords/>
  <dc:description>generated using python-pptx</dc:description>
  <cp:lastModifiedBy>utilisateur</cp:lastModifiedBy>
  <cp:revision>7</cp:revision>
  <cp:lastPrinted>2026-04-01T09:17:13Z</cp:lastPrinted>
  <dcterms:created xsi:type="dcterms:W3CDTF">2013-01-27T09:14:16Z</dcterms:created>
  <dcterms:modified xsi:type="dcterms:W3CDTF">2026-04-03T07:34:22Z</dcterms:modified>
  <cp:category/>
</cp:coreProperties>
</file>